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1" r:id="rId2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 marL="914400" lvl="1" indent="-317500">
              <a:buClr>
                <a:srgbClr val="000000"/>
              </a:buClr>
              <a:buSzPct val="127272"/>
              <a:buFont typeface="Courier New"/>
              <a:buChar char="o"/>
            </a:pPr>
            <a:r>
              <a:rPr sz="1100"/>
              <a:t>
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55" name="Shape 55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63" name="Shape 63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72" name="Shape 7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78" name="Shape 78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84" name="Shape 84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90" name="Shape 90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3886198"/>
            <a:ext cx="9144000" cy="2971799"/>
          </a:xfrm>
          <a:prstGeom prst="rect">
            <a:avLst/>
          </a:prstGeom>
          <a:solidFill>
            <a:srgbClr val="535353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9" name="Shape 9"/>
          <p:cNvCxnSpPr/>
          <p:nvPr/>
        </p:nvCxnSpPr>
        <p:spPr>
          <a:xfrm>
            <a:off x="0" y="3886198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0" name="Shape 10"/>
          <p:cNvSpPr>
            <a:spLocks noGrp="1"/>
          </p:cNvSpPr>
          <p:nvPr>
            <p:ph type="ctrTitle"/>
          </p:nvPr>
        </p:nvSpPr>
        <p:spPr>
          <a:xfrm>
            <a:off x="685800" y="2157750"/>
            <a:ext cx="7772400" cy="165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1" name="Shape 11"/>
          <p:cNvSpPr>
            <a:spLocks noGrp="1"/>
          </p:cNvSpPr>
          <p:nvPr>
            <p:ph type="subTitle" idx="1"/>
          </p:nvPr>
        </p:nvSpPr>
        <p:spPr>
          <a:xfrm>
            <a:off x="685800" y="3953037"/>
            <a:ext cx="7772400" cy="125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503600"/>
          </a:xfrm>
          <a:prstGeom prst="rect">
            <a:avLst/>
          </a:prstGeom>
          <a:solidFill>
            <a:srgbClr val="535353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0" y="1503571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5" name="Shape 15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6" name="Shape 1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1503600"/>
          </a:xfrm>
          <a:prstGeom prst="rect">
            <a:avLst/>
          </a:prstGeom>
          <a:solidFill>
            <a:srgbClr val="535353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0" y="1503571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22" name="Shape 22"/>
          <p:cNvSpPr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1503600"/>
          </a:xfrm>
          <a:prstGeom prst="rect">
            <a:avLst/>
          </a:prstGeom>
          <a:solidFill>
            <a:srgbClr val="535353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0" y="1503571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>
            <a:off x="0" y="5633442"/>
            <a:ext cx="9144000" cy="1224599"/>
          </a:xfrm>
          <a:prstGeom prst="rect">
            <a:avLst/>
          </a:prstGeom>
          <a:solidFill>
            <a:srgbClr val="535353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29" name="Shape 29"/>
          <p:cNvCxnSpPr/>
          <p:nvPr/>
        </p:nvCxnSpPr>
        <p:spPr>
          <a:xfrm>
            <a:off x="0" y="5633442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44" name="Shape 44"/>
          <p:cNvSpPr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2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spcBef>
                <a:spcPts val="480"/>
              </a:spcBef>
              <a:buClr>
                <a:schemeClr val="dk2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Shape 3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/>
          </p:cNvSpPr>
          <p:nvPr>
            <p:ph type="ctrTitle"/>
          </p:nvPr>
        </p:nvSpPr>
        <p:spPr>
          <a:xfrm>
            <a:off x="685799" y="632150"/>
            <a:ext cx="7772400" cy="165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spAutoFit/>
          </a:bodyPr>
          <a:lstStyle/>
          <a:p>
            <a:pPr marL="1828800" indent="0">
              <a:buNone/>
            </a:pPr>
            <a:r>
              <a:rPr/>
              <a:t>Thomas Bell</a:t>
            </a:r>
          </a:p>
        </p:txBody>
      </p:sp>
      <p:sp>
        <p:nvSpPr>
          <p:cNvPr id="52" name="Shape 52"/>
          <p:cNvSpPr>
            <a:spLocks noGrp="1"/>
          </p:cNvSpPr>
          <p:nvPr>
            <p:ph type="subTitle" idx="1"/>
          </p:nvPr>
        </p:nvSpPr>
        <p:spPr>
          <a:xfrm>
            <a:off x="685800" y="3953037"/>
            <a:ext cx="7772400" cy="125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 marL="2743200" indent="0">
              <a:buNone/>
            </a:pPr>
            <a:r>
              <a:rPr/>
              <a:t>About Me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/>
              <a:t>My Family</a:t>
            </a:r>
          </a:p>
        </p:txBody>
      </p:sp>
      <p:sp>
        <p:nvSpPr>
          <p:cNvPr id="58" name="Shape 58"/>
          <p:cNvSpPr>
            <a:spLocks noGrp="1"/>
          </p:cNvSpPr>
          <p:nvPr>
            <p:ph type="body" idx="1"/>
          </p:nvPr>
        </p:nvSpPr>
        <p:spPr>
          <a:xfrm>
            <a:off x="8056585" y="5820495"/>
            <a:ext cx="629999" cy="74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59" name="Shape 59"/>
          <p:cNvSpPr/>
          <p:nvPr/>
        </p:nvSpPr>
        <p:spPr>
          <a:xfrm>
            <a:off x="1319021" y="1957387"/>
            <a:ext cx="6591490" cy="29432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60" name="Shape 60"/>
          <p:cNvSpPr/>
          <p:nvPr/>
        </p:nvSpPr>
        <p:spPr>
          <a:xfrm>
            <a:off x="1767975" y="5332425"/>
            <a:ext cx="6458699" cy="784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/>
              <a:t>Tommy (21), Kaylee (18), Me, Jeremy (19) and Michelle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/>
              <a:t>My Babies</a:t>
            </a:r>
          </a:p>
        </p:txBody>
      </p:sp>
      <p:sp>
        <p:nvSpPr>
          <p:cNvPr id="66" name="Shape 66"/>
          <p:cNvSpPr/>
          <p:nvPr/>
        </p:nvSpPr>
        <p:spPr>
          <a:xfrm>
            <a:off x="895959" y="1521030"/>
            <a:ext cx="2433144" cy="255114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67" name="Shape 67"/>
          <p:cNvSpPr/>
          <p:nvPr/>
        </p:nvSpPr>
        <p:spPr>
          <a:xfrm>
            <a:off x="5005395" y="1600200"/>
            <a:ext cx="3180956" cy="238429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68" name="Shape 68"/>
          <p:cNvSpPr/>
          <p:nvPr/>
        </p:nvSpPr>
        <p:spPr>
          <a:xfrm>
            <a:off x="1261803" y="4072175"/>
            <a:ext cx="2067300" cy="58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sz="1800"/>
              <a:t>Cody</a:t>
            </a:r>
          </a:p>
        </p:txBody>
      </p:sp>
      <p:sp>
        <p:nvSpPr>
          <p:cNvPr id="69" name="Shape 69"/>
          <p:cNvSpPr/>
          <p:nvPr/>
        </p:nvSpPr>
        <p:spPr>
          <a:xfrm>
            <a:off x="5118550" y="4100825"/>
            <a:ext cx="3236399" cy="527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sz="1800"/>
              <a:t>Callie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/>
          </p:cNvSpPr>
          <p:nvPr>
            <p:ph type="ctrTitle"/>
          </p:nvPr>
        </p:nvSpPr>
        <p:spPr>
          <a:xfrm>
            <a:off x="0" y="104632"/>
            <a:ext cx="5762099" cy="1621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spAutoFit/>
          </a:bodyPr>
          <a:lstStyle/>
          <a:p>
            <a:pPr lvl="0" rtl="0">
              <a:buNone/>
            </a:pPr>
            <a:r>
              <a:rPr/>
              <a:t>Hobbies include: </a:t>
            </a:r>
          </a:p>
          <a:p>
            <a:pPr>
              <a:buNone/>
            </a:pPr>
            <a:r>
              <a:rPr/>
              <a:t>Boston Sports Nut</a:t>
            </a:r>
          </a:p>
        </p:txBody>
      </p:sp>
      <p:sp>
        <p:nvSpPr>
          <p:cNvPr id="75" name="Shape 75"/>
          <p:cNvSpPr>
            <a:spLocks noGrp="1"/>
          </p:cNvSpPr>
          <p:nvPr>
            <p:ph type="subTitle" idx="1"/>
          </p:nvPr>
        </p:nvSpPr>
        <p:spPr>
          <a:xfrm>
            <a:off x="685800" y="4480587"/>
            <a:ext cx="7772400" cy="125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/>
              <a:t>Soon to be a season ticket holder for The New England Patriots.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/>
          </p:cNvSpPr>
          <p:nvPr>
            <p:ph type="ctrTitle"/>
          </p:nvPr>
        </p:nvSpPr>
        <p:spPr>
          <a:xfrm>
            <a:off x="172505" y="332698"/>
            <a:ext cx="8656499" cy="1294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/>
              <a:t>Work for The Eagle-Tribune</a:t>
            </a:r>
          </a:p>
        </p:txBody>
      </p:sp>
      <p:sp>
        <p:nvSpPr>
          <p:cNvPr id="81" name="Shape 81"/>
          <p:cNvSpPr>
            <a:spLocks noGrp="1"/>
          </p:cNvSpPr>
          <p:nvPr>
            <p:ph type="subTitle" idx="1"/>
          </p:nvPr>
        </p:nvSpPr>
        <p:spPr>
          <a:xfrm>
            <a:off x="685800" y="3953037"/>
            <a:ext cx="7772400" cy="1844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/>
              <a:t>Been with THe Eagle-Tribune since 1993. Currently employed as the Circulation Operations Manager.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/>
          </p:cNvSpPr>
          <p:nvPr>
            <p:ph type="ctrTitle"/>
          </p:nvPr>
        </p:nvSpPr>
        <p:spPr>
          <a:xfrm>
            <a:off x="685800" y="173550"/>
            <a:ext cx="7772400" cy="165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spAutoFit/>
          </a:bodyPr>
          <a:lstStyle/>
          <a:p>
            <a:pPr lvl="0" rtl="0">
              <a:buNone/>
            </a:pPr>
            <a:r>
              <a:rPr/>
              <a:t>Major: </a:t>
            </a:r>
          </a:p>
          <a:p>
            <a:pPr>
              <a:buNone/>
            </a:pPr>
            <a:r>
              <a:rPr/>
              <a:t>Business Management</a:t>
            </a:r>
          </a:p>
        </p:txBody>
      </p:sp>
      <p:sp>
        <p:nvSpPr>
          <p:cNvPr id="87" name="Shape 87"/>
          <p:cNvSpPr>
            <a:spLocks noGrp="1"/>
          </p:cNvSpPr>
          <p:nvPr>
            <p:ph type="subTitle" idx="1"/>
          </p:nvPr>
        </p:nvSpPr>
        <p:spPr>
          <a:xfrm>
            <a:off x="685800" y="3953037"/>
            <a:ext cx="7772400" cy="125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/>
              <a:t>Getting my degree to have a better opportunity for advancement.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349">
      <a:dk1>
        <a:srgbClr val="262626"/>
      </a:dk1>
      <a:lt1>
        <a:srgbClr val="E6D6BD"/>
      </a:lt1>
      <a:dk2>
        <a:srgbClr val="535353"/>
      </a:dk2>
      <a:lt2>
        <a:srgbClr val="B4AD9E"/>
      </a:lt2>
      <a:accent1>
        <a:srgbClr val="ADB48E"/>
      </a:accent1>
      <a:accent2>
        <a:srgbClr val="867961"/>
      </a:accent2>
      <a:accent3>
        <a:srgbClr val="CBB680"/>
      </a:accent3>
      <a:accent4>
        <a:srgbClr val="78A3C0"/>
      </a:accent4>
      <a:accent5>
        <a:srgbClr val="C0AE91"/>
      </a:accent5>
      <a:accent6>
        <a:srgbClr val="668874"/>
      </a:accent6>
      <a:hlink>
        <a:srgbClr val="4B94B3"/>
      </a:hlink>
      <a:folHlink>
        <a:srgbClr val="41414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Microsoft Office PowerPoint</Application>
  <PresentationFormat>On-screen Show (4:3)</PresentationFormat>
  <Paragraphs>15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/>
      <vt:lpstr/>
      <vt:lpstr>Thomas Bell</vt:lpstr>
      <vt:lpstr>My Family</vt:lpstr>
      <vt:lpstr>My Babies</vt:lpstr>
      <vt:lpstr>Hobbies include:  Boston Sports Nut</vt:lpstr>
      <vt:lpstr>Work for The Eagle-Tribune</vt:lpstr>
      <vt:lpstr>Major:  Business Management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Thomas Bell</dc:title>
  <cp:lastModifiedBy>training</cp:lastModifiedBy>
  <cp:revision>1</cp:revision>
  <dcterms:modified xsi:type="dcterms:W3CDTF">2012-03-25T12:37:39Z</dcterms:modified>
</cp:coreProperties>
</file>